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735763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79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8525" y="4686300"/>
            <a:ext cx="493712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7260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D646D737-28E5-48EA-A290-970A46A629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1971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E42324-1DDF-4798-9E5D-A428FD5629AB}" type="slidenum">
              <a:rPr lang="en-US" altLang="ja-JP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FEBEDA-31E8-4714-AB0D-84A22ADA4706}" type="slidenum">
              <a:rPr lang="en-US" altLang="ja-JP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337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F2A13-477D-46A2-AEE5-EA8A1B30CAEF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27B28-AFE3-4203-B8B3-3C9436853C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368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C72F-F628-4BFA-ADBF-6EB2F360DFEA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34DEF-F5BC-40D1-B3B2-099C2D48D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58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7501-006A-45D6-996B-A443F20E3A8D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53964-9FCB-4055-BCD5-FA2BF2B80F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0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C864B-0009-460B-B9FF-ACCB60EAFA41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53ABA-08EA-4DC1-9441-4BA6A15205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47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5438-3FC9-4A42-8BD0-F09059BC6347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0B5BE-EE5A-4440-BCD2-079839EF31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205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9F828-D381-4203-AD13-302A6429098F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77FFC-55D3-456A-AE41-847E462370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90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3E557-F4E6-4C75-A5BF-572ED4220FB7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C17F1-A181-4871-9801-A8F3B9396C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490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96DB8-2C79-46EF-96C0-3DB26287F9D0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77F2D-2DD7-4243-8D1F-F634C7BCF2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71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CCA84-6473-4FA0-9743-7A84B815D241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156F5-4C8A-41B7-8933-5AC2748DD9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216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AC4EA-AD3B-4F48-A3DD-0BB7781E3592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F6E88-61B3-4255-A820-8EB8684064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3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221B-606A-4FE2-8A08-A151F2129A9A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DD9E6-F84F-4D76-9CAA-5AFD3B6531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33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1B927B-1C33-4C65-BC3C-32D8C5047A78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4F9D3512-E41C-4E2C-9617-8813969EACC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70706" y="188640"/>
            <a:ext cx="8002588" cy="1776684"/>
          </a:xfrm>
          <a:prstGeom prst="rect">
            <a:avLst/>
          </a:prstGeom>
          <a:solidFill>
            <a:srgbClr val="000080"/>
          </a:solidFill>
          <a:ln w="9360" cap="sq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</a:pP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第</a:t>
            </a:r>
            <a:r>
              <a:rPr lang="en-US" altLang="ja-JP" sz="3600" b="1" dirty="0">
                <a:solidFill>
                  <a:srgbClr val="FFFFFF"/>
                </a:solidFill>
                <a:latin typeface="+mj-ea"/>
                <a:ea typeface="+mj-ea"/>
              </a:rPr>
              <a:t>24</a:t>
            </a: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回日本赤十字看護学会学術集会</a:t>
            </a:r>
            <a:br>
              <a:rPr lang="en-US" altLang="ja-JP" sz="36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ＣＯＩ</a:t>
            </a:r>
            <a:r>
              <a:rPr lang="ja-JP" altLang="ja-JP" sz="3600" b="1" dirty="0">
                <a:solidFill>
                  <a:srgbClr val="FFFFFF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srgbClr val="FFFFFF"/>
              </a:solidFill>
              <a:latin typeface="+mj-ea"/>
              <a:ea typeface="+mj-ea"/>
            </a:endParaRPr>
          </a:p>
          <a:p>
            <a:pPr algn="ctr" eaLnBrk="1" hangingPunct="1">
              <a:buSzPct val="100000"/>
            </a:pPr>
            <a:b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　●●　●●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88925" y="1965324"/>
            <a:ext cx="8642350" cy="4646613"/>
          </a:xfrm>
          <a:prstGeom prst="rect">
            <a:avLst/>
          </a:prstGeom>
          <a:noFill/>
          <a:ln w="38160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27223"/>
              </p:ext>
            </p:extLst>
          </p:nvPr>
        </p:nvGraphicFramePr>
        <p:xfrm>
          <a:off x="564486" y="2119549"/>
          <a:ext cx="8015029" cy="4549773"/>
        </p:xfrm>
        <a:graphic>
          <a:graphicData uri="http://schemas.openxmlformats.org/drawingml/2006/table">
            <a:tbl>
              <a:tblPr/>
              <a:tblGrid>
                <a:gridCol w="2863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7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114">
                <a:tc gridSpan="3"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演題発表に関連し，開示すべき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COI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関係にある企業などは以下のとおりです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．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71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利益相反種類</a:t>
                      </a:r>
                    </a:p>
                  </a:txBody>
                  <a:tcPr marT="8426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有・無</a:t>
                      </a:r>
                    </a:p>
                  </a:txBody>
                  <a:tcPr marT="84266" marB="4571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有の場合　企業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・組織，団体</a:t>
                      </a:r>
                      <a:r>
                        <a:rPr kumimoji="0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名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等</a:t>
                      </a:r>
                      <a:endParaRPr kumimoji="0" lang="ja-JP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ＭＳ 明朝" panose="02020609040205080304" pitchFamily="17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84266" marB="4571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66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１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役員・顧問職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8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２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株保有・利益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88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３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特許権使用料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6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４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講演料など　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36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５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原稿料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など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1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６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研究費</a:t>
                      </a: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（受託・共同研究・奨学寄付）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252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７ 奨学</a:t>
                      </a:r>
                      <a:r>
                        <a:rPr kumimoji="0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  <a:cs typeface="+mn-cs"/>
                        </a:rPr>
                        <a:t>寄付金</a:t>
                      </a:r>
                      <a:endParaRPr kumimoji="0" lang="ja-JP" altLang="ja-JP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  <a:cs typeface="+mn-cs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47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８ 寄付講座</a:t>
                      </a:r>
                      <a:endParaRPr kumimoji="0" lang="ja-JP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  <a:cs typeface="+mn-cs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07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９ 旅費・贈答品報酬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TotalTime>530</TotalTime>
  <Words>99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A-OTF 見出ゴMB31 Pro MB31</vt:lpstr>
      <vt:lpstr>ＭＳ Ｐゴシック</vt:lpstr>
      <vt:lpstr>ＭＳ ゴシック</vt:lpstr>
      <vt:lpstr>ＭＳ 明朝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小足 賢一</cp:lastModifiedBy>
  <cp:revision>104</cp:revision>
  <cp:lastPrinted>2013-02-04T06:26:35Z</cp:lastPrinted>
  <dcterms:created xsi:type="dcterms:W3CDTF">2010-10-25T11:36:35Z</dcterms:created>
  <dcterms:modified xsi:type="dcterms:W3CDTF">2022-11-28T03:58:02Z</dcterms:modified>
</cp:coreProperties>
</file>