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2" d="100"/>
          <a:sy n="72" d="100"/>
        </p:scale>
        <p:origin x="104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741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3C5B3-2604-48AC-91E0-E541019C2AE2}" type="datetimeFigureOut">
              <a:rPr kumimoji="1" lang="ja-JP" altLang="en-US" smtClean="0"/>
              <a:pPr/>
              <a:t>2022/2/20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71942-CC10-4075-B99A-CE0C6C1F970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3570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3C5B3-2604-48AC-91E0-E541019C2AE2}" type="datetimeFigureOut">
              <a:rPr kumimoji="1" lang="ja-JP" altLang="en-US" smtClean="0"/>
              <a:pPr/>
              <a:t>2022/2/20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71942-CC10-4075-B99A-CE0C6C1F970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1020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3C5B3-2604-48AC-91E0-E541019C2AE2}" type="datetimeFigureOut">
              <a:rPr kumimoji="1" lang="ja-JP" altLang="en-US" smtClean="0"/>
              <a:pPr/>
              <a:t>2022/2/20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71942-CC10-4075-B99A-CE0C6C1F970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5500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3C5B3-2604-48AC-91E0-E541019C2AE2}" type="datetimeFigureOut">
              <a:rPr kumimoji="1" lang="ja-JP" altLang="en-US" smtClean="0"/>
              <a:pPr/>
              <a:t>2022/2/20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71942-CC10-4075-B99A-CE0C6C1F970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37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3C5B3-2604-48AC-91E0-E541019C2AE2}" type="datetimeFigureOut">
              <a:rPr kumimoji="1" lang="ja-JP" altLang="en-US" smtClean="0"/>
              <a:pPr/>
              <a:t>2022/2/20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71942-CC10-4075-B99A-CE0C6C1F970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6192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3C5B3-2604-48AC-91E0-E541019C2AE2}" type="datetimeFigureOut">
              <a:rPr kumimoji="1" lang="ja-JP" altLang="en-US" smtClean="0"/>
              <a:pPr/>
              <a:t>2022/2/20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71942-CC10-4075-B99A-CE0C6C1F970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6148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3C5B3-2604-48AC-91E0-E541019C2AE2}" type="datetimeFigureOut">
              <a:rPr kumimoji="1" lang="ja-JP" altLang="en-US" smtClean="0"/>
              <a:pPr/>
              <a:t>2022/2/20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71942-CC10-4075-B99A-CE0C6C1F970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7376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3C5B3-2604-48AC-91E0-E541019C2AE2}" type="datetimeFigureOut">
              <a:rPr kumimoji="1" lang="ja-JP" altLang="en-US" smtClean="0"/>
              <a:pPr/>
              <a:t>2022/2/20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71942-CC10-4075-B99A-CE0C6C1F970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7166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3C5B3-2604-48AC-91E0-E541019C2AE2}" type="datetimeFigureOut">
              <a:rPr kumimoji="1" lang="ja-JP" altLang="en-US" smtClean="0"/>
              <a:pPr/>
              <a:t>2022/2/20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71942-CC10-4075-B99A-CE0C6C1F970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6565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3C5B3-2604-48AC-91E0-E541019C2AE2}" type="datetimeFigureOut">
              <a:rPr kumimoji="1" lang="ja-JP" altLang="en-US" smtClean="0"/>
              <a:pPr/>
              <a:t>2022/2/20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71942-CC10-4075-B99A-CE0C6C1F970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7021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3C5B3-2604-48AC-91E0-E541019C2AE2}" type="datetimeFigureOut">
              <a:rPr kumimoji="1" lang="ja-JP" altLang="en-US" smtClean="0"/>
              <a:pPr/>
              <a:t>2022/2/20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71942-CC10-4075-B99A-CE0C6C1F970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9697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143123" y="3642508"/>
            <a:ext cx="884980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ja-JP" altLang="en-US" sz="40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演題発表に関連し、開示すべき</a:t>
            </a:r>
            <a:endParaRPr kumimoji="1" lang="en-US" altLang="ja-JP" sz="40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>
              <a:lnSpc>
                <a:spcPct val="150000"/>
              </a:lnSpc>
            </a:pPr>
            <a:r>
              <a:rPr kumimoji="1" lang="ja-JP" altLang="en-US" sz="40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Ｃ Ｏ Ｉ 関係にある企業等はありません。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1090495" y="747514"/>
            <a:ext cx="698300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3200" b="1" dirty="0">
                <a:solidFill>
                  <a:schemeClr val="bg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東日本整形災害外科学会 ＣＯＩ開示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0" y="2146338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ja-JP" altLang="en-US" sz="24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発表者名　 ◎〇〇〇〇（◎</a:t>
            </a:r>
            <a:r>
              <a:rPr kumimoji="1" lang="ja-JP" altLang="en-US" sz="2400" b="1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代表者）、〇〇〇〇、〇〇〇〇</a:t>
            </a:r>
            <a:endParaRPr kumimoji="1" lang="en-US" altLang="ja-JP" sz="24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825175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73</TotalTime>
  <Words>40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HGｺﾞｼｯｸM</vt:lpstr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Kazunori Nagura</dc:creator>
  <cp:lastModifiedBy>tos-takahashi</cp:lastModifiedBy>
  <cp:revision>16</cp:revision>
  <dcterms:created xsi:type="dcterms:W3CDTF">2019-08-16T07:02:34Z</dcterms:created>
  <dcterms:modified xsi:type="dcterms:W3CDTF">2022-02-20T07:35:19Z</dcterms:modified>
</cp:coreProperties>
</file>